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91"/>
    <p:restoredTop sz="90479"/>
  </p:normalViewPr>
  <p:slideViewPr>
    <p:cSldViewPr snapToGrid="0">
      <p:cViewPr varScale="1">
        <p:scale>
          <a:sx n="19" d="100"/>
          <a:sy n="19" d="100"/>
        </p:scale>
        <p:origin x="372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0A87E-4B9D-B141-986C-2CA5C490FC91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06E4-FCF7-6445-A229-4533010452C8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9564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E7F97-666A-C259-9606-1CF821427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1B88A6A6-4D15-17D9-9D64-22A5322B4F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AE31836-49F9-66D5-FEBE-474908294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645C980-F20D-B2C9-7139-D9787C9FFF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9406E4-FCF7-6445-A229-4533010452C8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28192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0024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2475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776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681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52864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6684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787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0882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6449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3464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6854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9962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FF886-8825-B77B-7543-96EA5424C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6F85CB-312D-FA65-7365-73DB3D465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114" y="0"/>
            <a:ext cx="4114800" cy="3252374"/>
          </a:xfrm>
        </p:spPr>
        <p:txBody>
          <a:bodyPr anchor="ctr">
            <a:normAutofit/>
          </a:bodyPr>
          <a:lstStyle/>
          <a:p>
            <a:r>
              <a:rPr kumimoji="1" lang="en-US" altLang="zh-TW" sz="12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CXX</a:t>
            </a:r>
            <a:endParaRPr kumimoji="1" lang="zh-TW" altLang="en-US" sz="120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2835D8C-A68A-E461-4B81-7F25C19F5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4114" y="3951226"/>
            <a:ext cx="21423086" cy="2449573"/>
          </a:xfrm>
        </p:spPr>
        <p:txBody>
          <a:bodyPr>
            <a:normAutofit/>
          </a:bodyPr>
          <a:lstStyle/>
          <a:p>
            <a:r>
              <a:rPr kumimoji="1" lang="en-US" altLang="zh-TW" sz="8000" b="1" dirty="0">
                <a:solidFill>
                  <a:schemeClr val="accent6">
                    <a:lumMod val="75000"/>
                  </a:schemeClr>
                </a:solidFill>
              </a:rPr>
              <a:t>TITLE  OF YOUR SUBMISSION</a:t>
            </a:r>
            <a:endParaRPr kumimoji="1" lang="zh-TW" altLang="en-US" sz="8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副標題 2">
            <a:extLst>
              <a:ext uri="{FF2B5EF4-FFF2-40B4-BE49-F238E27FC236}">
                <a16:creationId xmlns:a16="http://schemas.microsoft.com/office/drawing/2014/main" id="{F4FFA427-5C0C-7A4D-5120-F7346199D3AB}"/>
              </a:ext>
            </a:extLst>
          </p:cNvPr>
          <p:cNvSpPr txBox="1">
            <a:spLocks/>
          </p:cNvSpPr>
          <p:nvPr/>
        </p:nvSpPr>
        <p:spPr>
          <a:xfrm>
            <a:off x="1894114" y="6400800"/>
            <a:ext cx="21423086" cy="1632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TW" sz="5500" dirty="0">
                <a:solidFill>
                  <a:schemeClr val="accent3">
                    <a:lumMod val="75000"/>
                  </a:schemeClr>
                </a:solidFill>
              </a:rPr>
              <a:t>Author</a:t>
            </a:r>
            <a:r>
              <a:rPr kumimoji="1" lang="zh-TW" altLang="en-US" sz="5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kumimoji="1" lang="en-US" altLang="zh-TW" sz="5500" dirty="0">
                <a:solidFill>
                  <a:schemeClr val="accent3">
                    <a:lumMod val="75000"/>
                  </a:schemeClr>
                </a:solidFill>
              </a:rPr>
              <a:t>List: John Doe¹, Jane Smith²</a:t>
            </a:r>
            <a:endParaRPr kumimoji="1" lang="zh-TW" altLang="en-US" sz="5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副標題 2">
            <a:extLst>
              <a:ext uri="{FF2B5EF4-FFF2-40B4-BE49-F238E27FC236}">
                <a16:creationId xmlns:a16="http://schemas.microsoft.com/office/drawing/2014/main" id="{A84B1E52-F150-964A-C53D-E79988DB1DEB}"/>
              </a:ext>
            </a:extLst>
          </p:cNvPr>
          <p:cNvSpPr txBox="1">
            <a:spLocks/>
          </p:cNvSpPr>
          <p:nvPr/>
        </p:nvSpPr>
        <p:spPr>
          <a:xfrm>
            <a:off x="1894114" y="7903030"/>
            <a:ext cx="21423086" cy="1632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5000">
                <a:solidFill>
                  <a:schemeClr val="accent3">
                    <a:lumMod val="75000"/>
                  </a:schemeClr>
                </a:solidFill>
              </a:rPr>
              <a:t>Affiliation</a:t>
            </a:r>
            <a:r>
              <a:rPr lang="en-US" altLang="zh-TW" sz="5000" dirty="0">
                <a:solidFill>
                  <a:schemeClr val="accent3">
                    <a:lumMod val="75000"/>
                  </a:schemeClr>
                </a:solidFill>
              </a:rPr>
              <a:t>: ¹Dept. of Anesthesiology, KMUH; ²KMU College of Medicine, KMU</a:t>
            </a:r>
            <a:endParaRPr lang="zh-TW" altLang="en-US" sz="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副標題 2">
            <a:extLst>
              <a:ext uri="{FF2B5EF4-FFF2-40B4-BE49-F238E27FC236}">
                <a16:creationId xmlns:a16="http://schemas.microsoft.com/office/drawing/2014/main" id="{9838A084-11ED-0C78-5E6E-3F3A1510B0E4}"/>
              </a:ext>
            </a:extLst>
          </p:cNvPr>
          <p:cNvSpPr txBox="1">
            <a:spLocks/>
          </p:cNvSpPr>
          <p:nvPr/>
        </p:nvSpPr>
        <p:spPr>
          <a:xfrm>
            <a:off x="731520" y="10145488"/>
            <a:ext cx="23774400" cy="3670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INTRODUCTION</a:t>
            </a:r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副標題 2">
            <a:extLst>
              <a:ext uri="{FF2B5EF4-FFF2-40B4-BE49-F238E27FC236}">
                <a16:creationId xmlns:a16="http://schemas.microsoft.com/office/drawing/2014/main" id="{3FDE0A4E-8E5A-BE54-72C7-DBA605829F9D}"/>
              </a:ext>
            </a:extLst>
          </p:cNvPr>
          <p:cNvSpPr txBox="1">
            <a:spLocks/>
          </p:cNvSpPr>
          <p:nvPr/>
        </p:nvSpPr>
        <p:spPr>
          <a:xfrm>
            <a:off x="731520" y="14143001"/>
            <a:ext cx="23774400" cy="19760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CASE PRESENTATIOMN</a:t>
            </a:r>
          </a:p>
        </p:txBody>
      </p:sp>
    </p:spTree>
    <p:extLst>
      <p:ext uri="{BB962C8B-B14F-4D97-AF65-F5344CB8AC3E}">
        <p14:creationId xmlns:p14="http://schemas.microsoft.com/office/powerpoint/2010/main" val="318133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32</Words>
  <Application>Microsoft Macintosh PowerPoint</Application>
  <PresentationFormat>自訂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CXX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chao fen huang</dc:creator>
  <cp:lastModifiedBy>chao fen huang</cp:lastModifiedBy>
  <cp:revision>11</cp:revision>
  <dcterms:created xsi:type="dcterms:W3CDTF">2025-06-17T02:29:03Z</dcterms:created>
  <dcterms:modified xsi:type="dcterms:W3CDTF">2025-06-17T05:44:55Z</dcterms:modified>
</cp:coreProperties>
</file>